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h k b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B D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7AF181-C1F5-44B0-A2E5-5E20BB137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617133" y="1336219"/>
            <a:ext cx="3522133" cy="2689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Mini-fichier « chacun son rôle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 </a:t>
            </a:r>
            <a:r>
              <a:rPr lang="fr-FR" sz="3200" i="1" dirty="0">
                <a:latin typeface="Calibri" panose="020F0502020204030204" pitchFamily="34" charset="0"/>
                <a:cs typeface="Times New Roman" panose="02020603050405020304" pitchFamily="18" charset="0"/>
              </a:rPr>
              <a:t>Fiches 5 à 8 </a:t>
            </a:r>
            <a:endParaRPr lang="fr-FR" sz="2400" i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DB7956-7D21-4DC3-AA52-58C7833B6842}"/>
              </a:ext>
            </a:extLst>
          </p:cNvPr>
          <p:cNvSpPr txBox="1"/>
          <p:nvPr/>
        </p:nvSpPr>
        <p:spPr>
          <a:xfrm>
            <a:off x="5890154" y="1267888"/>
            <a:ext cx="4464579" cy="2184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 l’interrogateur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 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 cahier compléter des cartes…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la forme négative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829094" y="1874571"/>
            <a:ext cx="4157772" cy="266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3 phrases sur le modèle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ans, les enfants ne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conduisent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6CAEEE-1A7F-430D-AA17-EE9EB573809A}"/>
              </a:ext>
            </a:extLst>
          </p:cNvPr>
          <p:cNvSpPr txBox="1"/>
          <p:nvPr/>
        </p:nvSpPr>
        <p:spPr>
          <a:xfrm>
            <a:off x="5897982" y="1874571"/>
            <a:ext cx="4464579" cy="2687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3 phrases sur le modèle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ans, les enfants ne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conduisent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 et ne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montent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jamais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l’avant. </a:t>
            </a: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155</Words>
  <Application>Microsoft Office PowerPoint</Application>
  <PresentationFormat>Grand écran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Marianne</vt:lpstr>
      <vt:lpstr>Thème Office</vt:lpstr>
      <vt:lpstr>Activités d’écriture</vt:lpstr>
      <vt:lpstr>Je copie :</vt:lpstr>
      <vt:lpstr>Présentation PowerPoint</vt:lpstr>
      <vt:lpstr>Présentation PowerPoint</vt:lpstr>
      <vt:lpstr>J’écris à la forme négative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2022-07-21T22:33:51Z</dcterms:modified>
</cp:coreProperties>
</file>